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6" r:id="rId6"/>
    <p:sldId id="267" r:id="rId7"/>
    <p:sldId id="268" r:id="rId8"/>
    <p:sldId id="269" r:id="rId9"/>
    <p:sldId id="280" r:id="rId10"/>
    <p:sldId id="279" r:id="rId11"/>
    <p:sldId id="27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81" r:id="rId21"/>
    <p:sldId id="282" r:id="rId22"/>
    <p:sldId id="283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8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25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93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8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46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90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7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46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58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49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97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38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9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54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03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37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66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22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97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83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58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42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39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15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68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84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94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9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47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9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29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92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62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0</Words>
  <Application>Microsoft Office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sunny alam</dc:creator>
  <cp:lastModifiedBy>sunny alam</cp:lastModifiedBy>
  <cp:revision>4</cp:revision>
  <dcterms:created xsi:type="dcterms:W3CDTF">2016-10-17T08:39:25Z</dcterms:created>
  <dcterms:modified xsi:type="dcterms:W3CDTF">2016-10-17T21:06:29Z</dcterms:modified>
</cp:coreProperties>
</file>